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5" r:id="rId5"/>
    <p:sldId id="280" r:id="rId6"/>
    <p:sldId id="261" r:id="rId7"/>
    <p:sldId id="262" r:id="rId8"/>
    <p:sldId id="267" r:id="rId9"/>
    <p:sldId id="282" r:id="rId10"/>
    <p:sldId id="263" r:id="rId11"/>
    <p:sldId id="266" r:id="rId12"/>
    <p:sldId id="268" r:id="rId13"/>
    <p:sldId id="269" r:id="rId14"/>
    <p:sldId id="270" r:id="rId15"/>
    <p:sldId id="271" r:id="rId16"/>
    <p:sldId id="275" r:id="rId17"/>
    <p:sldId id="273" r:id="rId18"/>
    <p:sldId id="274" r:id="rId19"/>
    <p:sldId id="276" r:id="rId20"/>
    <p:sldId id="277" r:id="rId21"/>
    <p:sldId id="278" r:id="rId22"/>
    <p:sldId id="28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AC04F-3D44-49D9-85AD-B67D0A48648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E4F4A-401F-489B-911B-76C16D0921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F2EE903-5A69-416D-8B99-93C1CF5B7E2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3C0865D-6D9D-4A49-93FD-B7778091EC0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2CD6AF7-8C35-4941-BD18-54A457CAB34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7D670DA-EBDC-48DE-8DFA-F161DBB6B8D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C467416-563D-4C99-B415-FB1D42B9B9B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6102AC4-B8D7-4161-BE11-13A60643361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D8061A4-9D67-4F46-837B-4566762E87F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B0375DB-F213-4D1F-A756-59ED153452F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61A0441-CE42-4327-AEBF-576CA1B0F7D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1DA4AD2-9273-4B7F-8FEC-C075AB9BABBE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2217ED4-38CA-494C-9235-E85BCE833EB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7D09DFB-4312-4306-88E1-D3B6DF94537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C52C29F-1E11-45BB-9B53-8BA1A87CB13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11374D0-4369-4040-982D-AA595C08952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C7F185F-B871-4F1C-87A0-BB58F4A683C5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DE7F411-558F-4DE3-88D7-566C2C4B581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3454202-93D6-4283-8C8A-72F1DE6A22F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8F356A-F0BB-4C1D-9718-0D203057FB9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7CB2E56-8920-40FE-A9B1-9E66559844D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A40879D-670F-46A9-AA1A-A9F2A516C7E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A5A767C-68C0-4431-BA36-965B9E86D5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04A4E44-1BE1-4971-A6F9-D8037AC8A29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2889284"/>
            <a:ext cx="9144000" cy="2387600"/>
          </a:xfrm>
        </p:spPr>
        <p:txBody>
          <a:bodyPr/>
          <a:lstStyle/>
          <a:p>
            <a:r>
              <a:rPr lang="ru-RU" altLang="en-US"/>
              <a:t>"Ночь музеев 2023"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684349" y="5563229"/>
            <a:ext cx="9144000" cy="1655762"/>
          </a:xfrm>
        </p:spPr>
        <p:txBody>
          <a:bodyPr/>
          <a:lstStyle/>
          <a:p>
            <a:r>
              <a:rPr lang="ru-RU" altLang="en-US"/>
              <a:t>Ассоциация "Особые люди"</a:t>
            </a:r>
          </a:p>
          <a:p>
            <a:r>
              <a:rPr lang="ru-RU" altLang="en-US"/>
              <a:t>Екатеринбург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 t="16365" b="28957"/>
          <a:stretch/>
        </p:blipFill>
        <p:spPr>
          <a:xfrm>
            <a:off x="869388" y="197628"/>
            <a:ext cx="10453224" cy="400774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05313" y="598103"/>
            <a:ext cx="5251818" cy="572449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/>
              <a:t>В учреждении "Особые люди" много интересной программы к мероприятию "Ночь музеев".</a:t>
            </a:r>
          </a:p>
          <a:p>
            <a:pPr>
              <a:lnSpc>
                <a:spcPct val="115000"/>
              </a:lnSpc>
            </a:pPr>
            <a:r>
              <a:rPr lang="ru-RU"/>
              <a:t>Когда я буду в холле я увижу много залов с желтыми табличками.</a:t>
            </a:r>
          </a:p>
          <a:p>
            <a:pPr>
              <a:lnSpc>
                <a:spcPct val="115000"/>
              </a:lnSpc>
            </a:pPr>
            <a:r>
              <a:rPr lang="ru-RU"/>
              <a:t>Я увижу табличку  </a:t>
            </a:r>
            <a:r>
              <a:rPr lang="ru-RU" b="1"/>
              <a:t>"многофункциональный зал"</a:t>
            </a:r>
            <a:r>
              <a:rPr lang="ru-RU"/>
              <a:t> и зайду внутрь.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35413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359923" y="113176"/>
            <a:ext cx="10515600" cy="4351338"/>
          </a:xfrm>
        </p:spPr>
        <p:txBody>
          <a:bodyPr/>
          <a:lstStyle/>
          <a:p>
            <a:r>
              <a:rPr lang="ru-RU"/>
              <a:t>Так зал будет выглядеть когда я зайду.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 b="20326"/>
          <a:stretch/>
        </p:blipFill>
        <p:spPr>
          <a:xfrm>
            <a:off x="974430" y="845028"/>
            <a:ext cx="9462709" cy="56544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15322" y="1695961"/>
            <a:ext cx="5480679" cy="6015775"/>
          </a:xfrm>
        </p:spPr>
        <p:txBody>
          <a:bodyPr/>
          <a:lstStyle/>
          <a:p>
            <a:r>
              <a:rPr lang="ru-RU"/>
              <a:t>В этом зале </a:t>
            </a:r>
            <a:r>
              <a:rPr lang="ru-RU" b="1"/>
              <a:t>будет много всего интересного</a:t>
            </a:r>
            <a:r>
              <a:rPr lang="ru-RU"/>
              <a:t>.</a:t>
            </a:r>
          </a:p>
          <a:p>
            <a:r>
              <a:rPr lang="ru-RU"/>
              <a:t>Здесь я могу поучаствовать в различных видах творчества!</a:t>
            </a:r>
          </a:p>
          <a:p>
            <a:pPr marL="0" indent="0">
              <a:buNone/>
            </a:pPr>
            <a:endParaRPr lang="ru-RU"/>
          </a:p>
          <a:p>
            <a:r>
              <a:rPr lang="ru-RU"/>
              <a:t>Я буду участвовать в программе,если захочу.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1" y="-31065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51620" y="2152071"/>
            <a:ext cx="5821951" cy="4274557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/>
              <a:t>Когда я выйду в холл, я увижу табличку с надписью </a:t>
            </a:r>
            <a:r>
              <a:rPr lang="ru-RU" b="1"/>
              <a:t>"медиа зал"</a:t>
            </a:r>
          </a:p>
          <a:p>
            <a:pPr>
              <a:lnSpc>
                <a:spcPct val="115000"/>
              </a:lnSpc>
            </a:pPr>
            <a:r>
              <a:rPr lang="ru-RU"/>
              <a:t>Я зайду в этот зал.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32987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65060" y="2496215"/>
            <a:ext cx="5563900" cy="5766109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/>
              <a:t>В медиа зале я могу посмотреть  </a:t>
            </a:r>
            <a:r>
              <a:rPr lang="ru-RU" b="1"/>
              <a:t>интересный фильм</a:t>
            </a:r>
            <a:r>
              <a:rPr lang="ru-RU"/>
              <a:t>, который будут показывать.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28960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61032" y="2030443"/>
            <a:ext cx="5376651" cy="6057385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/>
              <a:t>Когда я буду находиться в холле,я увижу </a:t>
            </a:r>
            <a:r>
              <a:rPr lang="ru-RU" b="1"/>
              <a:t>лестницу</a:t>
            </a:r>
            <a:r>
              <a:rPr lang="ru-RU"/>
              <a:t>.</a:t>
            </a:r>
          </a:p>
          <a:p>
            <a:pPr>
              <a:lnSpc>
                <a:spcPct val="115000"/>
              </a:lnSpc>
            </a:pPr>
            <a:r>
              <a:rPr lang="ru-RU"/>
              <a:t>Я могу </a:t>
            </a:r>
            <a:r>
              <a:rPr lang="ru-RU" b="1"/>
              <a:t>спуститься по лестнице</a:t>
            </a:r>
            <a:r>
              <a:rPr lang="ru-RU"/>
              <a:t> и попасть на следующую площадку.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84983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7329504" y="365125"/>
            <a:ext cx="4024296" cy="1117509"/>
          </a:xfrm>
        </p:spPr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78149" y="1823189"/>
            <a:ext cx="5293429" cy="5911747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/>
              <a:t>Если мне нужно, </a:t>
            </a:r>
            <a:r>
              <a:rPr lang="ru-RU" b="1"/>
              <a:t>я могу спуститься</a:t>
            </a:r>
            <a:r>
              <a:rPr lang="ru-RU"/>
              <a:t> на этаж ниже на </a:t>
            </a:r>
            <a:r>
              <a:rPr lang="ru-RU" b="1"/>
              <a:t>лифте</a:t>
            </a:r>
            <a:r>
              <a:rPr lang="ru-RU"/>
              <a:t> .</a:t>
            </a:r>
          </a:p>
          <a:p>
            <a:pPr>
              <a:lnSpc>
                <a:spcPct val="115000"/>
              </a:lnSpc>
            </a:pPr>
            <a:r>
              <a:rPr lang="ru-RU" b="1"/>
              <a:t>Лифт</a:t>
            </a:r>
            <a:r>
              <a:rPr lang="ru-RU"/>
              <a:t> находится </a:t>
            </a:r>
            <a:r>
              <a:rPr lang="ru-RU" b="1"/>
              <a:t>слева от лестницы.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33656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55720" y="2329722"/>
            <a:ext cx="5798742" cy="593255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/>
              <a:t>Когда я спущусь по лестнице,я </a:t>
            </a:r>
            <a:r>
              <a:rPr lang="ru-RU" b="1"/>
              <a:t>поверну налево</a:t>
            </a:r>
            <a:r>
              <a:rPr lang="ru-RU"/>
              <a:t> и увижу дверь.</a:t>
            </a:r>
          </a:p>
          <a:p>
            <a:pPr>
              <a:lnSpc>
                <a:spcPct val="115000"/>
              </a:lnSpc>
            </a:pPr>
            <a:r>
              <a:rPr lang="ru-RU"/>
              <a:t>Я зайду внутрь.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0300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22913" y="2064868"/>
            <a:ext cx="5397457" cy="5308389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/>
              <a:t>На этой площадке я смогу узнать много новой информации!</a:t>
            </a:r>
          </a:p>
          <a:p>
            <a:pPr marL="0" indent="0">
              <a:lnSpc>
                <a:spcPct val="115000"/>
              </a:lnSpc>
              <a:buNone/>
            </a:pPr>
            <a:endParaRPr lang="ru-RU"/>
          </a:p>
          <a:p>
            <a:pPr>
              <a:lnSpc>
                <a:spcPct val="115000"/>
              </a:lnSpc>
            </a:pPr>
            <a:r>
              <a:rPr lang="ru-RU"/>
              <a:t>Здесь я могу создать сам(а) свой небольшой мультфильм!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0181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96551" y="1690688"/>
            <a:ext cx="5143500" cy="5336306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b="1"/>
              <a:t>Чтобы вернуться к выходу, </a:t>
            </a:r>
            <a:r>
              <a:rPr lang="ru-RU"/>
              <a:t>мне нужно подняться по </a:t>
            </a:r>
            <a:r>
              <a:rPr lang="ru-RU" b="1"/>
              <a:t>лестнице наверх.</a:t>
            </a:r>
          </a:p>
          <a:p>
            <a:pPr>
              <a:lnSpc>
                <a:spcPct val="115000"/>
              </a:lnSpc>
            </a:pPr>
            <a:r>
              <a:rPr lang="ru-RU"/>
              <a:t>Я могу подняться и на </a:t>
            </a:r>
            <a:r>
              <a:rPr lang="ru-RU" b="1"/>
              <a:t>лифте</a:t>
            </a:r>
            <a:r>
              <a:rPr lang="ru-RU"/>
              <a:t>. лифт находится</a:t>
            </a:r>
            <a:r>
              <a:rPr lang="ru-RU" b="1"/>
              <a:t> справа от лестницы.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0301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79738" y="505267"/>
            <a:ext cx="5665898" cy="7312891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/>
              <a:t>20 мая 2023 года состоится мероприятие "Ночь музеев" </a:t>
            </a:r>
          </a:p>
          <a:p>
            <a:pPr>
              <a:lnSpc>
                <a:spcPct val="115000"/>
              </a:lnSpc>
            </a:pPr>
            <a:r>
              <a:rPr lang="ru-RU"/>
              <a:t>я пойду на мероприятие в учреждение "Особые люди"</a:t>
            </a:r>
          </a:p>
          <a:p>
            <a:pPr>
              <a:lnSpc>
                <a:spcPct val="115000"/>
              </a:lnSpc>
            </a:pPr>
            <a:r>
              <a:rPr lang="ru-RU"/>
              <a:t>На площадке </a:t>
            </a:r>
            <a:r>
              <a:rPr lang="ru-RU" b="1"/>
              <a:t>будет различная интересная программа.</a:t>
            </a:r>
          </a:p>
          <a:p>
            <a:pPr>
              <a:lnSpc>
                <a:spcPct val="115000"/>
              </a:lnSpc>
            </a:pPr>
            <a:r>
              <a:rPr lang="ru-RU"/>
              <a:t>Площадка "Особые люди" находится по адресу: Малышева 6.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4264" y="-49475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55106"/>
          </a:xfrm>
        </p:spPr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2257055"/>
            <a:ext cx="5914820" cy="539977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/>
              <a:t>Если я захочу в туалет,я увижу табличку на стене.</a:t>
            </a:r>
          </a:p>
          <a:p>
            <a:pPr>
              <a:lnSpc>
                <a:spcPct val="115000"/>
              </a:lnSpc>
            </a:pPr>
            <a:r>
              <a:rPr lang="ru-RU"/>
              <a:t>Я зайду и увижу дверь.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85286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 flipV="1">
            <a:off x="11135865" y="180727"/>
            <a:ext cx="217935" cy="184398"/>
          </a:xfrm>
        </p:spPr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24597" y="2818663"/>
            <a:ext cx="5143500" cy="5602838"/>
          </a:xfrm>
        </p:spPr>
        <p:txBody>
          <a:bodyPr/>
          <a:lstStyle/>
          <a:p>
            <a:r>
              <a:rPr lang="ru-RU"/>
              <a:t>Если мне необходимо,я воспользуюсь туалетом.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70439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9517077" y="365125"/>
            <a:ext cx="1836723" cy="672607"/>
          </a:xfrm>
        </p:spPr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019024" y="365125"/>
            <a:ext cx="10515600" cy="1889148"/>
          </a:xfrm>
        </p:spPr>
        <p:txBody>
          <a:bodyPr/>
          <a:lstStyle/>
          <a:p>
            <a:r>
              <a:rPr lang="ru-RU"/>
              <a:t>Сегодня я был(а) в учреждении "Особые люди"</a:t>
            </a:r>
          </a:p>
          <a:p>
            <a:r>
              <a:rPr lang="ru-RU"/>
              <a:t>Я получил(а) много положительных эмоций!</a:t>
            </a:r>
          </a:p>
          <a:p>
            <a:r>
              <a:rPr lang="ru-RU"/>
              <a:t>Я узнал(а) много интересной информации!</a:t>
            </a:r>
          </a:p>
          <a:p>
            <a:r>
              <a:rPr lang="ru-RU"/>
              <a:t>Если я захочу я вернусь сюда ещё!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 t="16365" b="28957"/>
          <a:stretch/>
        </p:blipFill>
        <p:spPr>
          <a:xfrm>
            <a:off x="1209469" y="2467408"/>
            <a:ext cx="9773061" cy="40077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Текст. поле 4"/>
          <p:cNvSpPr txBox="1"/>
          <p:nvPr/>
        </p:nvSpPr>
        <p:spPr>
          <a:xfrm>
            <a:off x="4393851" y="6491199"/>
            <a:ext cx="8133811" cy="3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Автор: Полякова Карина,Екатеринбургская академия современного искусства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762425" y="2312987"/>
            <a:ext cx="4871435" cy="55788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/>
              <a:t>Я зайду в здание через </a:t>
            </a:r>
            <a:r>
              <a:rPr lang="ru-RU" b="1"/>
              <a:t>главный вход</a:t>
            </a:r>
            <a:endParaRPr b="1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11431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2272120"/>
            <a:ext cx="5143500" cy="524597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/>
              <a:t>Если мне нужно я </a:t>
            </a:r>
            <a:r>
              <a:rPr lang="ru-RU" b="1"/>
              <a:t>нажму на кнопку </a:t>
            </a:r>
            <a:r>
              <a:rPr lang="ru-RU"/>
              <a:t>и вызову сотрудника, который </a:t>
            </a:r>
            <a:r>
              <a:rPr lang="ru-RU" b="1"/>
              <a:t>мне поможет</a:t>
            </a:r>
            <a:r>
              <a:rPr lang="ru-RU"/>
              <a:t> зайти в здание.</a:t>
            </a:r>
          </a:p>
          <a:p>
            <a:pPr>
              <a:lnSpc>
                <a:spcPct val="115000"/>
              </a:lnSpc>
            </a:pPr>
            <a:r>
              <a:rPr lang="ru-RU"/>
              <a:t>Кнопка находится прямо на главной двери.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0300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045170" y="317225"/>
            <a:ext cx="10515600" cy="4351338"/>
          </a:xfrm>
        </p:spPr>
        <p:txBody>
          <a:bodyPr/>
          <a:lstStyle/>
          <a:p>
            <a:r>
              <a:rPr lang="ru-RU"/>
              <a:t> Когда я зайду, я увижу большое помещение. </a:t>
            </a:r>
            <a:r>
              <a:rPr lang="ru-RU" b="1"/>
              <a:t>Это холл</a:t>
            </a:r>
            <a:r>
              <a:rPr lang="ru-RU"/>
              <a:t>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5171" y="854478"/>
            <a:ext cx="9295041" cy="56880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825625"/>
            <a:ext cx="4669265" cy="4476171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/>
              <a:t>Когда я зайду в здание,</a:t>
            </a:r>
            <a:r>
              <a:rPr lang="ru-RU" b="1"/>
              <a:t>мне нужно надеть</a:t>
            </a:r>
            <a:r>
              <a:rPr lang="ru-RU"/>
              <a:t> бахилы.</a:t>
            </a:r>
          </a:p>
          <a:p>
            <a:pPr>
              <a:lnSpc>
                <a:spcPct val="115000"/>
              </a:lnSpc>
            </a:pPr>
            <a:r>
              <a:rPr lang="ru-RU"/>
              <a:t>Чистые бахилы находятся </a:t>
            </a:r>
            <a:r>
              <a:rPr lang="ru-RU" b="1"/>
              <a:t>справа</a:t>
            </a:r>
            <a:r>
              <a:rPr lang="ru-RU"/>
              <a:t> от меня.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31376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405577" y="1825625"/>
            <a:ext cx="5143499" cy="4392949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/>
              <a:t>Когда я надену бахилы я могу пойти </a:t>
            </a:r>
            <a:r>
              <a:rPr lang="ru-RU" b="1"/>
              <a:t>изучать все площадки</a:t>
            </a:r>
            <a:r>
              <a:rPr lang="ru-RU"/>
              <a:t>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8965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255647" y="535686"/>
            <a:ext cx="5293429" cy="5745304"/>
          </a:xfrm>
        </p:spPr>
        <p:txBody>
          <a:bodyPr/>
          <a:lstStyle/>
          <a:p>
            <a:r>
              <a:rPr lang="ru-RU"/>
              <a:t>Я увижу перед собой стойку.</a:t>
            </a:r>
          </a:p>
          <a:p>
            <a:r>
              <a:rPr lang="ru-RU"/>
              <a:t>За стойкой будут стоять сотрудники.</a:t>
            </a:r>
          </a:p>
          <a:p>
            <a:r>
              <a:rPr lang="ru-RU" b="1"/>
              <a:t>Они могут ответить на мои вопросы или помочь мне,если это нужно</a:t>
            </a:r>
            <a:r>
              <a:rPr lang="ru-RU"/>
              <a:t>.</a:t>
            </a:r>
          </a:p>
          <a:p>
            <a:r>
              <a:rPr lang="ru-RU"/>
              <a:t>Сотрудники расскажут что интересного я могу увидеть и в чём я  могу поучаствовать.</a:t>
            </a:r>
          </a:p>
          <a:p>
            <a:r>
              <a:rPr lang="ru-RU"/>
              <a:t>Сотрудники проводят меня в залы,где будет проходить программа, если мне это будет нужно.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3386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76418" y="-287831"/>
            <a:ext cx="10515600" cy="1325563"/>
          </a:xfrm>
        </p:spPr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76418" y="818984"/>
            <a:ext cx="4448548" cy="5562028"/>
          </a:xfrm>
        </p:spPr>
        <p:txBody>
          <a:bodyPr/>
          <a:lstStyle/>
          <a:p>
            <a:pPr marL="0" indent="0">
              <a:buNone/>
            </a:pPr>
            <a:endParaRPr lang="ru-RU"/>
          </a:p>
          <a:p>
            <a:r>
              <a:rPr lang="ru-RU"/>
              <a:t>В здании может быть много людей.</a:t>
            </a:r>
          </a:p>
          <a:p>
            <a:pPr>
              <a:lnSpc>
                <a:spcPct val="100000"/>
              </a:lnSpc>
            </a:pPr>
            <a:r>
              <a:rPr lang="ru-RU" b="1"/>
              <a:t>Я не буду волноваться!</a:t>
            </a:r>
          </a:p>
          <a:p>
            <a:pPr>
              <a:lnSpc>
                <a:spcPct val="100000"/>
              </a:lnSpc>
            </a:pPr>
            <a:r>
              <a:rPr lang="ru-RU"/>
              <a:t>Если мне будет страшно, я скажу об этом родителям, друзьям,или на стойке информации, о которой я уже знаю.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 b="18843"/>
          <a:stretch/>
        </p:blipFill>
        <p:spPr>
          <a:xfrm>
            <a:off x="4438956" y="956112"/>
            <a:ext cx="7753044" cy="41947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Текст. поле 5"/>
          <p:cNvSpPr txBox="1"/>
          <p:nvPr/>
        </p:nvSpPr>
        <p:spPr>
          <a:xfrm>
            <a:off x="4557091" y="5291667"/>
            <a:ext cx="7019280" cy="3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*так может выглядеть много людей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530</Words>
  <Application>Microsoft Office PowerPoint</Application>
  <PresentationFormat>Широкоэкранный</PresentationFormat>
  <Paragraphs>76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По умолчанию</vt:lpstr>
      <vt:lpstr>"Ночь музеев 2023"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2023-05-12T11:14:25Z</dcterms:created>
  <dcterms:modified xsi:type="dcterms:W3CDTF">2023-05-15T08:45:46Z</dcterms:modified>
</cp:coreProperties>
</file>